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"/>
  </p:notesMasterIdLst>
  <p:sldIdLst>
    <p:sldId id="262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нэкономразвития РА" initials="МР" lastIdx="1" clrIdx="0">
    <p:extLst>
      <p:ext uri="{19B8F6BF-5375-455C-9EA6-DF929625EA0E}">
        <p15:presenceInfo xmlns:p15="http://schemas.microsoft.com/office/powerpoint/2012/main" userId="Минэкономразвития Р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10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54E5F7-F187-4000-9BA8-CBBFF3214E3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49CF52A-DAB2-4E39-9205-8AADBFDE77C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Стратегия и программа развития экспортной деятельности Республики Алтай </a:t>
          </a:r>
          <a:r>
            <a:rPr lang="ru-RU" sz="18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(инструменты </a:t>
          </a:r>
          <a:r>
            <a:rPr lang="ru-RU" sz="18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1,2,4</a:t>
          </a:r>
          <a:r>
            <a:rPr lang="ru-RU" sz="18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)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9527BE0A-AC4E-42D9-B671-0EB7D8E0851D}" type="parTrans" cxnId="{E79C712D-67AF-4D73-9D45-7AC671FD29F3}">
      <dgm:prSet/>
      <dgm:spPr/>
      <dgm:t>
        <a:bodyPr/>
        <a:lstStyle/>
        <a:p>
          <a:endParaRPr lang="ru-RU"/>
        </a:p>
      </dgm:t>
    </dgm:pt>
    <dgm:pt modelId="{90950710-8FF1-4EF4-9098-A6B9E0797064}" type="sibTrans" cxnId="{E79C712D-67AF-4D73-9D45-7AC671FD29F3}">
      <dgm:prSet/>
      <dgm:spPr/>
      <dgm:t>
        <a:bodyPr/>
        <a:lstStyle/>
        <a:p>
          <a:endParaRPr lang="ru-RU"/>
        </a:p>
      </dgm:t>
    </dgm:pt>
    <dgm:pt modelId="{AD86BCEE-04CF-42A6-99E2-BAED630FBBE5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Мероприятия АНО </a:t>
          </a:r>
          <a:r>
            <a:rPr lang="ru-RU" sz="1800" b="1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«Центр поддержки </a:t>
          </a:r>
          <a:r>
            <a:rPr lang="ru-RU" sz="1800" b="1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экспорта Республики Алтай»</a:t>
          </a:r>
          <a:endParaRPr lang="ru-RU" sz="1800" b="1" dirty="0" smtClean="0">
            <a:solidFill>
              <a:schemeClr val="accent2">
                <a:lumMod val="50000"/>
              </a:schemeClr>
            </a:solidFill>
            <a:latin typeface="Calibri"/>
            <a:ea typeface="+mn-ea"/>
            <a:cs typeface="+mn-cs"/>
          </a:endParaRP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(инструменты 6, </a:t>
          </a:r>
          <a:r>
            <a:rPr lang="ru-RU" sz="18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9-15</a:t>
          </a:r>
          <a:r>
            <a:rPr lang="ru-RU" sz="18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)</a:t>
          </a:r>
          <a:endParaRPr lang="ru-RU" sz="1800" dirty="0">
            <a:solidFill>
              <a:schemeClr val="accent2">
                <a:lumMod val="50000"/>
              </a:schemeClr>
            </a:solidFill>
            <a:latin typeface="Calibri"/>
            <a:ea typeface="+mn-ea"/>
            <a:cs typeface="+mn-cs"/>
          </a:endParaRPr>
        </a:p>
      </dgm:t>
    </dgm:pt>
    <dgm:pt modelId="{0E64BF48-C201-413D-BAAA-6345566F5CAC}" type="parTrans" cxnId="{9D7882FE-2A92-4F24-A048-BACD64373996}">
      <dgm:prSet/>
      <dgm:spPr/>
      <dgm:t>
        <a:bodyPr/>
        <a:lstStyle/>
        <a:p>
          <a:endParaRPr lang="ru-RU"/>
        </a:p>
      </dgm:t>
    </dgm:pt>
    <dgm:pt modelId="{FAAC8509-A811-402E-A6BD-A42B1D1CED4A}" type="sibTrans" cxnId="{9D7882FE-2A92-4F24-A048-BACD64373996}">
      <dgm:prSet/>
      <dgm:spPr/>
      <dgm:t>
        <a:bodyPr/>
        <a:lstStyle/>
        <a:p>
          <a:endParaRPr lang="ru-RU"/>
        </a:p>
      </dgm:t>
    </dgm:pt>
    <dgm:pt modelId="{11072901-04CC-42C7-AC4D-2A29F3CEA342}">
      <dgm:prSet phldrT="[Текст]" custT="1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Создание управленческой команды по развитию экспорта, подготовка кадров </a:t>
          </a:r>
          <a:r>
            <a:rPr lang="ru-RU" sz="18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(инструменты 3,5,8,)</a:t>
          </a:r>
          <a:endParaRPr lang="ru-RU" sz="1800" dirty="0">
            <a:solidFill>
              <a:schemeClr val="accent2">
                <a:lumMod val="50000"/>
              </a:schemeClr>
            </a:solidFill>
            <a:latin typeface="Calibri"/>
            <a:ea typeface="+mn-ea"/>
            <a:cs typeface="+mn-cs"/>
          </a:endParaRPr>
        </a:p>
      </dgm:t>
    </dgm:pt>
    <dgm:pt modelId="{80D30B0B-4252-4D20-8065-42231BAFD101}" type="sibTrans" cxnId="{167BB9CD-7471-46C7-95B7-6DF0E580BBF0}">
      <dgm:prSet/>
      <dgm:spPr/>
      <dgm:t>
        <a:bodyPr/>
        <a:lstStyle/>
        <a:p>
          <a:endParaRPr lang="ru-RU"/>
        </a:p>
      </dgm:t>
    </dgm:pt>
    <dgm:pt modelId="{A242C894-0583-4529-A3DC-67076FD7EF68}" type="parTrans" cxnId="{167BB9CD-7471-46C7-95B7-6DF0E580BBF0}">
      <dgm:prSet/>
      <dgm:spPr/>
      <dgm:t>
        <a:bodyPr/>
        <a:lstStyle/>
        <a:p>
          <a:endParaRPr lang="ru-RU"/>
        </a:p>
      </dgm:t>
    </dgm:pt>
    <dgm:pt modelId="{51BCC33F-FE5D-4C7C-9AD9-C036F3493EF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Продвижение региона на зарубежных рынках и популяризация экспортной деятельности </a:t>
          </a:r>
          <a:r>
            <a:rPr lang="ru-RU" sz="19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(</a:t>
          </a:r>
          <a:r>
            <a:rPr lang="ru-RU" sz="18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инструмент 7)</a:t>
          </a:r>
          <a:endParaRPr lang="ru-RU" sz="1800" dirty="0">
            <a:solidFill>
              <a:schemeClr val="accent2">
                <a:lumMod val="50000"/>
              </a:schemeClr>
            </a:solidFill>
            <a:latin typeface="Calibri"/>
            <a:ea typeface="+mn-ea"/>
            <a:cs typeface="+mn-cs"/>
          </a:endParaRPr>
        </a:p>
      </dgm:t>
    </dgm:pt>
    <dgm:pt modelId="{28D417D4-C812-4083-AF03-B4D8B2BBA31A}" type="parTrans" cxnId="{1A314576-D2D1-46A2-9F29-CE8CA46B5AC8}">
      <dgm:prSet/>
      <dgm:spPr/>
      <dgm:t>
        <a:bodyPr/>
        <a:lstStyle/>
        <a:p>
          <a:endParaRPr lang="ru-RU"/>
        </a:p>
      </dgm:t>
    </dgm:pt>
    <dgm:pt modelId="{4B15E3F2-54C1-4502-A6FE-F47B7A491168}" type="sibTrans" cxnId="{1A314576-D2D1-46A2-9F29-CE8CA46B5AC8}">
      <dgm:prSet/>
      <dgm:spPr/>
      <dgm:t>
        <a:bodyPr/>
        <a:lstStyle/>
        <a:p>
          <a:endParaRPr lang="ru-RU"/>
        </a:p>
      </dgm:t>
    </dgm:pt>
    <dgm:pt modelId="{087B220B-71CE-4CC6-98BB-768C8918412C}" type="pres">
      <dgm:prSet presAssocID="{3354E5F7-F187-4000-9BA8-CBBFF3214E3C}" presName="linearFlow" presStyleCnt="0">
        <dgm:presLayoutVars>
          <dgm:dir/>
          <dgm:resizeHandles val="exact"/>
        </dgm:presLayoutVars>
      </dgm:prSet>
      <dgm:spPr/>
    </dgm:pt>
    <dgm:pt modelId="{AB351D02-B002-4D91-B197-0A127F6A1272}" type="pres">
      <dgm:prSet presAssocID="{949CF52A-DAB2-4E39-9205-8AADBFDE77C3}" presName="composite" presStyleCnt="0"/>
      <dgm:spPr/>
    </dgm:pt>
    <dgm:pt modelId="{ACFEC18B-E43A-4CE4-94FC-CF5CBFC02DE5}" type="pres">
      <dgm:prSet presAssocID="{949CF52A-DAB2-4E39-9205-8AADBFDE77C3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5F7E1B8-0B49-4F47-B8AB-5844876D775D}" type="pres">
      <dgm:prSet presAssocID="{949CF52A-DAB2-4E39-9205-8AADBFDE77C3}" presName="txShp" presStyleLbl="node1" presStyleIdx="0" presStyleCnt="4" custLinFactNeighborX="255" custLinFactNeighborY="2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70220-A9EC-4D37-B05D-855DF397419B}" type="pres">
      <dgm:prSet presAssocID="{90950710-8FF1-4EF4-9098-A6B9E0797064}" presName="spacing" presStyleCnt="0"/>
      <dgm:spPr/>
    </dgm:pt>
    <dgm:pt modelId="{1D2EC57A-FA48-4286-A189-CBEFB54D2DC2}" type="pres">
      <dgm:prSet presAssocID="{51BCC33F-FE5D-4C7C-9AD9-C036F3493EFA}" presName="composite" presStyleCnt="0"/>
      <dgm:spPr/>
    </dgm:pt>
    <dgm:pt modelId="{8FF9A737-112B-443F-ACE0-6FD8D6868200}" type="pres">
      <dgm:prSet presAssocID="{51BCC33F-FE5D-4C7C-9AD9-C036F3493EFA}" presName="imgShp" presStyleLbl="fgImgPlace1" presStyleIdx="1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3DB4F4D-2378-4CF5-8A9D-39EB0CC404F1}" type="pres">
      <dgm:prSet presAssocID="{51BCC33F-FE5D-4C7C-9AD9-C036F3493EFA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44144-D672-432D-A56F-3BE4677F1013}" type="pres">
      <dgm:prSet presAssocID="{4B15E3F2-54C1-4502-A6FE-F47B7A491168}" presName="spacing" presStyleCnt="0"/>
      <dgm:spPr/>
    </dgm:pt>
    <dgm:pt modelId="{8882F687-8CA7-40AF-9819-2F8428636F5A}" type="pres">
      <dgm:prSet presAssocID="{11072901-04CC-42C7-AC4D-2A29F3CEA342}" presName="composite" presStyleCnt="0"/>
      <dgm:spPr/>
    </dgm:pt>
    <dgm:pt modelId="{DD7C2EA3-3D9A-4099-B023-FD6AD2657E90}" type="pres">
      <dgm:prSet presAssocID="{11072901-04CC-42C7-AC4D-2A29F3CEA342}" presName="imgShp" presStyleLbl="fgImgPlace1" presStyleIdx="2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3A4666A-D0FA-4E83-B74C-F49E554B56AA}" type="pres">
      <dgm:prSet presAssocID="{11072901-04CC-42C7-AC4D-2A29F3CEA34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6023A-22EB-4E70-BB29-B22E4F7270F0}" type="pres">
      <dgm:prSet presAssocID="{80D30B0B-4252-4D20-8065-42231BAFD101}" presName="spacing" presStyleCnt="0"/>
      <dgm:spPr/>
    </dgm:pt>
    <dgm:pt modelId="{914A3C75-53F5-43C3-863E-DA4B0A75D95B}" type="pres">
      <dgm:prSet presAssocID="{AD86BCEE-04CF-42A6-99E2-BAED630FBBE5}" presName="composite" presStyleCnt="0"/>
      <dgm:spPr/>
    </dgm:pt>
    <dgm:pt modelId="{93B57448-F6F5-4818-AE53-24E70E3CB97F}" type="pres">
      <dgm:prSet presAssocID="{AD86BCEE-04CF-42A6-99E2-BAED630FBBE5}" presName="imgShp" presStyleLbl="fgImgPlace1" presStyleIdx="3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2B428E8D-13FD-409A-A6A0-531956BA3D4D}" type="pres">
      <dgm:prSet presAssocID="{AD86BCEE-04CF-42A6-99E2-BAED630FBBE5}" presName="txShp" presStyleLbl="node1" presStyleIdx="3" presStyleCnt="4" custLinFactNeighborX="-211" custLinFactNeighborY="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2FC079-C22C-4A5D-954A-90C708B4E627}" type="presOf" srcId="{949CF52A-DAB2-4E39-9205-8AADBFDE77C3}" destId="{B5F7E1B8-0B49-4F47-B8AB-5844876D775D}" srcOrd="0" destOrd="0" presId="urn:microsoft.com/office/officeart/2005/8/layout/vList3"/>
    <dgm:cxn modelId="{0140FF5F-0827-4BB7-9DD4-B01F38A937ED}" type="presOf" srcId="{51BCC33F-FE5D-4C7C-9AD9-C036F3493EFA}" destId="{03DB4F4D-2378-4CF5-8A9D-39EB0CC404F1}" srcOrd="0" destOrd="0" presId="urn:microsoft.com/office/officeart/2005/8/layout/vList3"/>
    <dgm:cxn modelId="{FA1F0D0F-AD73-4925-B8C4-FD660EE0FA32}" type="presOf" srcId="{11072901-04CC-42C7-AC4D-2A29F3CEA342}" destId="{43A4666A-D0FA-4E83-B74C-F49E554B56AA}" srcOrd="0" destOrd="0" presId="urn:microsoft.com/office/officeart/2005/8/layout/vList3"/>
    <dgm:cxn modelId="{1A314576-D2D1-46A2-9F29-CE8CA46B5AC8}" srcId="{3354E5F7-F187-4000-9BA8-CBBFF3214E3C}" destId="{51BCC33F-FE5D-4C7C-9AD9-C036F3493EFA}" srcOrd="1" destOrd="0" parTransId="{28D417D4-C812-4083-AF03-B4D8B2BBA31A}" sibTransId="{4B15E3F2-54C1-4502-A6FE-F47B7A491168}"/>
    <dgm:cxn modelId="{E79C712D-67AF-4D73-9D45-7AC671FD29F3}" srcId="{3354E5F7-F187-4000-9BA8-CBBFF3214E3C}" destId="{949CF52A-DAB2-4E39-9205-8AADBFDE77C3}" srcOrd="0" destOrd="0" parTransId="{9527BE0A-AC4E-42D9-B671-0EB7D8E0851D}" sibTransId="{90950710-8FF1-4EF4-9098-A6B9E0797064}"/>
    <dgm:cxn modelId="{167BB9CD-7471-46C7-95B7-6DF0E580BBF0}" srcId="{3354E5F7-F187-4000-9BA8-CBBFF3214E3C}" destId="{11072901-04CC-42C7-AC4D-2A29F3CEA342}" srcOrd="2" destOrd="0" parTransId="{A242C894-0583-4529-A3DC-67076FD7EF68}" sibTransId="{80D30B0B-4252-4D20-8065-42231BAFD101}"/>
    <dgm:cxn modelId="{C0080BD7-2C78-47ED-8E08-6900FA7A034D}" type="presOf" srcId="{3354E5F7-F187-4000-9BA8-CBBFF3214E3C}" destId="{087B220B-71CE-4CC6-98BB-768C8918412C}" srcOrd="0" destOrd="0" presId="urn:microsoft.com/office/officeart/2005/8/layout/vList3"/>
    <dgm:cxn modelId="{F76893D3-E15D-4500-A6D5-89C8F1D25284}" type="presOf" srcId="{AD86BCEE-04CF-42A6-99E2-BAED630FBBE5}" destId="{2B428E8D-13FD-409A-A6A0-531956BA3D4D}" srcOrd="0" destOrd="0" presId="urn:microsoft.com/office/officeart/2005/8/layout/vList3"/>
    <dgm:cxn modelId="{9D7882FE-2A92-4F24-A048-BACD64373996}" srcId="{3354E5F7-F187-4000-9BA8-CBBFF3214E3C}" destId="{AD86BCEE-04CF-42A6-99E2-BAED630FBBE5}" srcOrd="3" destOrd="0" parTransId="{0E64BF48-C201-413D-BAAA-6345566F5CAC}" sibTransId="{FAAC8509-A811-402E-A6BD-A42B1D1CED4A}"/>
    <dgm:cxn modelId="{84CB69DB-512D-4635-93F9-CE0A09D57827}" type="presParOf" srcId="{087B220B-71CE-4CC6-98BB-768C8918412C}" destId="{AB351D02-B002-4D91-B197-0A127F6A1272}" srcOrd="0" destOrd="0" presId="urn:microsoft.com/office/officeart/2005/8/layout/vList3"/>
    <dgm:cxn modelId="{F1778863-BE06-4FB7-8233-71F6DCBB2C9D}" type="presParOf" srcId="{AB351D02-B002-4D91-B197-0A127F6A1272}" destId="{ACFEC18B-E43A-4CE4-94FC-CF5CBFC02DE5}" srcOrd="0" destOrd="0" presId="urn:microsoft.com/office/officeart/2005/8/layout/vList3"/>
    <dgm:cxn modelId="{6F05925A-1E71-4466-8014-35621CF1FACC}" type="presParOf" srcId="{AB351D02-B002-4D91-B197-0A127F6A1272}" destId="{B5F7E1B8-0B49-4F47-B8AB-5844876D775D}" srcOrd="1" destOrd="0" presId="urn:microsoft.com/office/officeart/2005/8/layout/vList3"/>
    <dgm:cxn modelId="{A6803810-F1A3-4919-BCAF-52F785AB8396}" type="presParOf" srcId="{087B220B-71CE-4CC6-98BB-768C8918412C}" destId="{3A970220-A9EC-4D37-B05D-855DF397419B}" srcOrd="1" destOrd="0" presId="urn:microsoft.com/office/officeart/2005/8/layout/vList3"/>
    <dgm:cxn modelId="{2C7197B6-2512-466C-BD23-8560AB8AED08}" type="presParOf" srcId="{087B220B-71CE-4CC6-98BB-768C8918412C}" destId="{1D2EC57A-FA48-4286-A189-CBEFB54D2DC2}" srcOrd="2" destOrd="0" presId="urn:microsoft.com/office/officeart/2005/8/layout/vList3"/>
    <dgm:cxn modelId="{2EF57410-363A-4135-BED4-729D1B6713F9}" type="presParOf" srcId="{1D2EC57A-FA48-4286-A189-CBEFB54D2DC2}" destId="{8FF9A737-112B-443F-ACE0-6FD8D6868200}" srcOrd="0" destOrd="0" presId="urn:microsoft.com/office/officeart/2005/8/layout/vList3"/>
    <dgm:cxn modelId="{19370627-9095-41D3-8994-D4778F2C3C62}" type="presParOf" srcId="{1D2EC57A-FA48-4286-A189-CBEFB54D2DC2}" destId="{03DB4F4D-2378-4CF5-8A9D-39EB0CC404F1}" srcOrd="1" destOrd="0" presId="urn:microsoft.com/office/officeart/2005/8/layout/vList3"/>
    <dgm:cxn modelId="{1781CAF3-0784-4D9E-AD27-622D451447BA}" type="presParOf" srcId="{087B220B-71CE-4CC6-98BB-768C8918412C}" destId="{6AB44144-D672-432D-A56F-3BE4677F1013}" srcOrd="3" destOrd="0" presId="urn:microsoft.com/office/officeart/2005/8/layout/vList3"/>
    <dgm:cxn modelId="{438D165A-2BAE-4F45-8736-B56926B409A5}" type="presParOf" srcId="{087B220B-71CE-4CC6-98BB-768C8918412C}" destId="{8882F687-8CA7-40AF-9819-2F8428636F5A}" srcOrd="4" destOrd="0" presId="urn:microsoft.com/office/officeart/2005/8/layout/vList3"/>
    <dgm:cxn modelId="{3C88CE69-EF68-4F9C-83E8-DDE3C7016595}" type="presParOf" srcId="{8882F687-8CA7-40AF-9819-2F8428636F5A}" destId="{DD7C2EA3-3D9A-4099-B023-FD6AD2657E90}" srcOrd="0" destOrd="0" presId="urn:microsoft.com/office/officeart/2005/8/layout/vList3"/>
    <dgm:cxn modelId="{97183DA4-3E20-41A8-93A3-7CDC56165287}" type="presParOf" srcId="{8882F687-8CA7-40AF-9819-2F8428636F5A}" destId="{43A4666A-D0FA-4E83-B74C-F49E554B56AA}" srcOrd="1" destOrd="0" presId="urn:microsoft.com/office/officeart/2005/8/layout/vList3"/>
    <dgm:cxn modelId="{D276A4EE-35F1-48C7-94A0-850CBB3A46C9}" type="presParOf" srcId="{087B220B-71CE-4CC6-98BB-768C8918412C}" destId="{B146023A-22EB-4E70-BB29-B22E4F7270F0}" srcOrd="5" destOrd="0" presId="urn:microsoft.com/office/officeart/2005/8/layout/vList3"/>
    <dgm:cxn modelId="{5C7F2C68-A9E9-4DE5-9F2B-6454DC4CA59A}" type="presParOf" srcId="{087B220B-71CE-4CC6-98BB-768C8918412C}" destId="{914A3C75-53F5-43C3-863E-DA4B0A75D95B}" srcOrd="6" destOrd="0" presId="urn:microsoft.com/office/officeart/2005/8/layout/vList3"/>
    <dgm:cxn modelId="{75BEECD9-8399-4B67-98BA-7156F31EF509}" type="presParOf" srcId="{914A3C75-53F5-43C3-863E-DA4B0A75D95B}" destId="{93B57448-F6F5-4818-AE53-24E70E3CB97F}" srcOrd="0" destOrd="0" presId="urn:microsoft.com/office/officeart/2005/8/layout/vList3"/>
    <dgm:cxn modelId="{0F3AEF02-7709-4E21-991C-B9B1DE910E33}" type="presParOf" srcId="{914A3C75-53F5-43C3-863E-DA4B0A75D95B}" destId="{2B428E8D-13FD-409A-A6A0-531956BA3D4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5A7ABB-5A95-4922-9ADE-AEC6803B506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E1A4B6C-ABBF-4282-AECE-1ABF392178A3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</a:rPr>
            <a:t>6 ИНСТРУМЕНТОВ</a:t>
          </a:r>
          <a:endParaRPr lang="ru-RU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6650CC03-A14F-48DD-8FF7-DF50CDE2F109}" type="parTrans" cxnId="{DFB799AF-2CC1-4519-9F5D-96E9DAA45922}">
      <dgm:prSet/>
      <dgm:spPr/>
      <dgm:t>
        <a:bodyPr/>
        <a:lstStyle/>
        <a:p>
          <a:endParaRPr lang="ru-RU"/>
        </a:p>
      </dgm:t>
    </dgm:pt>
    <dgm:pt modelId="{F3E69A95-48A1-43A7-A532-0955A5CF8EF8}" type="sibTrans" cxnId="{DFB799AF-2CC1-4519-9F5D-96E9DAA45922}">
      <dgm:prSet/>
      <dgm:spPr/>
      <dgm:t>
        <a:bodyPr/>
        <a:lstStyle/>
        <a:p>
          <a:endParaRPr lang="ru-RU"/>
        </a:p>
      </dgm:t>
    </dgm:pt>
    <dgm:pt modelId="{9AA82F44-C669-4A3C-AA24-1118B706D75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2">
                  <a:lumMod val="50000"/>
                </a:schemeClr>
              </a:solidFill>
            </a:rPr>
            <a:t>13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</a:rPr>
            <a:t> ИНСТРУМЕНТОВ</a:t>
          </a:r>
          <a:endParaRPr lang="ru-RU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13BE993F-ABA7-446D-8277-4AB6AFBFB094}" type="parTrans" cxnId="{DD345D38-C340-40ED-8333-EEF0B7D8BF39}">
      <dgm:prSet/>
      <dgm:spPr/>
      <dgm:t>
        <a:bodyPr/>
        <a:lstStyle/>
        <a:p>
          <a:endParaRPr lang="ru-RU"/>
        </a:p>
      </dgm:t>
    </dgm:pt>
    <dgm:pt modelId="{4D5B4431-D1C3-452E-AD4F-A1BD19B19196}" type="sibTrans" cxnId="{DD345D38-C340-40ED-8333-EEF0B7D8BF39}">
      <dgm:prSet/>
      <dgm:spPr/>
      <dgm:t>
        <a:bodyPr/>
        <a:lstStyle/>
        <a:p>
          <a:endParaRPr lang="ru-RU"/>
        </a:p>
      </dgm:t>
    </dgm:pt>
    <dgm:pt modelId="{4CEBDD9A-B9C0-4ED4-818F-D9F07676A44C}">
      <dgm:prSet phldrT="[Текст]" custT="1"/>
      <dgm:spPr/>
      <dgm:t>
        <a:bodyPr/>
        <a:lstStyle/>
        <a:p>
          <a:endParaRPr lang="ru-RU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629C749D-A6C7-47CA-ADF7-501AE1F00429}" type="sibTrans" cxnId="{CD2F60F0-44DF-434E-AA87-E3C71B0F0551}">
      <dgm:prSet/>
      <dgm:spPr/>
      <dgm:t>
        <a:bodyPr/>
        <a:lstStyle/>
        <a:p>
          <a:endParaRPr lang="ru-RU"/>
        </a:p>
      </dgm:t>
    </dgm:pt>
    <dgm:pt modelId="{0275A6A2-038B-496B-843F-4D9774A3779E}" type="parTrans" cxnId="{CD2F60F0-44DF-434E-AA87-E3C71B0F0551}">
      <dgm:prSet/>
      <dgm:spPr/>
      <dgm:t>
        <a:bodyPr/>
        <a:lstStyle/>
        <a:p>
          <a:endParaRPr lang="ru-RU"/>
        </a:p>
      </dgm:t>
    </dgm:pt>
    <dgm:pt modelId="{018B616A-6174-48A4-9253-009EE3D2754C}" type="pres">
      <dgm:prSet presAssocID="{525A7ABB-5A95-4922-9ADE-AEC6803B5069}" presName="arrowDiagram" presStyleCnt="0">
        <dgm:presLayoutVars>
          <dgm:chMax val="5"/>
          <dgm:dir/>
          <dgm:resizeHandles val="exact"/>
        </dgm:presLayoutVars>
      </dgm:prSet>
      <dgm:spPr/>
    </dgm:pt>
    <dgm:pt modelId="{D7BFBCE9-F34A-44C1-BE1B-EA482369482D}" type="pres">
      <dgm:prSet presAssocID="{525A7ABB-5A95-4922-9ADE-AEC6803B5069}" presName="arrow" presStyleLbl="bgShp" presStyleIdx="0" presStyleCnt="1" custLinFactY="-29826" custLinFactNeighborX="-67455" custLinFactNeighborY="-100000"/>
      <dgm:spPr/>
    </dgm:pt>
    <dgm:pt modelId="{4495AAFA-0DB9-4539-AEEA-CF1EF0C5D19F}" type="pres">
      <dgm:prSet presAssocID="{525A7ABB-5A95-4922-9ADE-AEC6803B5069}" presName="arrowDiagram3" presStyleCnt="0"/>
      <dgm:spPr/>
    </dgm:pt>
    <dgm:pt modelId="{0E8B419D-84F6-4653-87C7-3AE14FC47DC3}" type="pres">
      <dgm:prSet presAssocID="{5E1A4B6C-ABBF-4282-AECE-1ABF392178A3}" presName="bullet3a" presStyleLbl="node1" presStyleIdx="0" presStyleCnt="3"/>
      <dgm:spPr/>
    </dgm:pt>
    <dgm:pt modelId="{45B01C93-E40A-4C09-B85F-66DC6BE05B49}" type="pres">
      <dgm:prSet presAssocID="{5E1A4B6C-ABBF-4282-AECE-1ABF392178A3}" presName="textBox3a" presStyleLbl="revTx" presStyleIdx="0" presStyleCnt="3" custScaleX="213903" custLinFactNeighborX="44120" custLinFactNeighborY="1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8D5B1-9404-4560-9544-659100577D92}" type="pres">
      <dgm:prSet presAssocID="{9AA82F44-C669-4A3C-AA24-1118B706D757}" presName="bullet3b" presStyleLbl="node1" presStyleIdx="1" presStyleCnt="3"/>
      <dgm:spPr/>
    </dgm:pt>
    <dgm:pt modelId="{C5BE7F6A-5AFC-4358-A9F9-907E80FA4B3C}" type="pres">
      <dgm:prSet presAssocID="{9AA82F44-C669-4A3C-AA24-1118B706D757}" presName="textBox3b" presStyleLbl="revTx" presStyleIdx="1" presStyleCnt="3" custScaleX="209632" custScaleY="30227" custLinFactNeighborX="52528" custLinFactNeighborY="-27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BA8EB-878E-439F-AA70-7AFA5ACA5F35}" type="pres">
      <dgm:prSet presAssocID="{4CEBDD9A-B9C0-4ED4-818F-D9F07676A44C}" presName="bullet3c" presStyleLbl="node1" presStyleIdx="2" presStyleCnt="3"/>
      <dgm:spPr/>
    </dgm:pt>
    <dgm:pt modelId="{BA950ED4-C34B-4CC8-B7C6-DEC0210BA942}" type="pres">
      <dgm:prSet presAssocID="{4CEBDD9A-B9C0-4ED4-818F-D9F07676A44C}" presName="textBox3c" presStyleLbl="revTx" presStyleIdx="2" presStyleCnt="3" custScaleX="215140" custScaleY="17591" custLinFactNeighborX="53150" custLinFactNeighborY="-40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345D38-C340-40ED-8333-EEF0B7D8BF39}" srcId="{525A7ABB-5A95-4922-9ADE-AEC6803B5069}" destId="{9AA82F44-C669-4A3C-AA24-1118B706D757}" srcOrd="1" destOrd="0" parTransId="{13BE993F-ABA7-446D-8277-4AB6AFBFB094}" sibTransId="{4D5B4431-D1C3-452E-AD4F-A1BD19B19196}"/>
    <dgm:cxn modelId="{0BEEBD91-FFCD-4F8B-A086-A41F0C3D6188}" type="presOf" srcId="{4CEBDD9A-B9C0-4ED4-818F-D9F07676A44C}" destId="{BA950ED4-C34B-4CC8-B7C6-DEC0210BA942}" srcOrd="0" destOrd="0" presId="urn:microsoft.com/office/officeart/2005/8/layout/arrow2"/>
    <dgm:cxn modelId="{DFB799AF-2CC1-4519-9F5D-96E9DAA45922}" srcId="{525A7ABB-5A95-4922-9ADE-AEC6803B5069}" destId="{5E1A4B6C-ABBF-4282-AECE-1ABF392178A3}" srcOrd="0" destOrd="0" parTransId="{6650CC03-A14F-48DD-8FF7-DF50CDE2F109}" sibTransId="{F3E69A95-48A1-43A7-A532-0955A5CF8EF8}"/>
    <dgm:cxn modelId="{51694D41-2BBE-4328-9536-B4786E5DBAAC}" type="presOf" srcId="{525A7ABB-5A95-4922-9ADE-AEC6803B5069}" destId="{018B616A-6174-48A4-9253-009EE3D2754C}" srcOrd="0" destOrd="0" presId="urn:microsoft.com/office/officeart/2005/8/layout/arrow2"/>
    <dgm:cxn modelId="{CD2F60F0-44DF-434E-AA87-E3C71B0F0551}" srcId="{525A7ABB-5A95-4922-9ADE-AEC6803B5069}" destId="{4CEBDD9A-B9C0-4ED4-818F-D9F07676A44C}" srcOrd="2" destOrd="0" parTransId="{0275A6A2-038B-496B-843F-4D9774A3779E}" sibTransId="{629C749D-A6C7-47CA-ADF7-501AE1F00429}"/>
    <dgm:cxn modelId="{314BB585-64FE-4ED5-8F04-3ED5A67560DC}" type="presOf" srcId="{5E1A4B6C-ABBF-4282-AECE-1ABF392178A3}" destId="{45B01C93-E40A-4C09-B85F-66DC6BE05B49}" srcOrd="0" destOrd="0" presId="urn:microsoft.com/office/officeart/2005/8/layout/arrow2"/>
    <dgm:cxn modelId="{812E3686-B2CB-41F4-A0EF-07A32F71BA60}" type="presOf" srcId="{9AA82F44-C669-4A3C-AA24-1118B706D757}" destId="{C5BE7F6A-5AFC-4358-A9F9-907E80FA4B3C}" srcOrd="0" destOrd="0" presId="urn:microsoft.com/office/officeart/2005/8/layout/arrow2"/>
    <dgm:cxn modelId="{E5905519-5EA7-404C-A659-3800A59E26EC}" type="presParOf" srcId="{018B616A-6174-48A4-9253-009EE3D2754C}" destId="{D7BFBCE9-F34A-44C1-BE1B-EA482369482D}" srcOrd="0" destOrd="0" presId="urn:microsoft.com/office/officeart/2005/8/layout/arrow2"/>
    <dgm:cxn modelId="{2B648165-C418-4BA3-AC6E-B1BEF3F1BAEF}" type="presParOf" srcId="{018B616A-6174-48A4-9253-009EE3D2754C}" destId="{4495AAFA-0DB9-4539-AEEA-CF1EF0C5D19F}" srcOrd="1" destOrd="0" presId="urn:microsoft.com/office/officeart/2005/8/layout/arrow2"/>
    <dgm:cxn modelId="{CD0B4A69-D5C5-4774-8EC4-184AC7C4417B}" type="presParOf" srcId="{4495AAFA-0DB9-4539-AEEA-CF1EF0C5D19F}" destId="{0E8B419D-84F6-4653-87C7-3AE14FC47DC3}" srcOrd="0" destOrd="0" presId="urn:microsoft.com/office/officeart/2005/8/layout/arrow2"/>
    <dgm:cxn modelId="{CE26909C-9991-425F-9B84-AE611B5B863E}" type="presParOf" srcId="{4495AAFA-0DB9-4539-AEEA-CF1EF0C5D19F}" destId="{45B01C93-E40A-4C09-B85F-66DC6BE05B49}" srcOrd="1" destOrd="0" presId="urn:microsoft.com/office/officeart/2005/8/layout/arrow2"/>
    <dgm:cxn modelId="{5CDD1B4B-E004-4DAB-B5AC-E767E5381715}" type="presParOf" srcId="{4495AAFA-0DB9-4539-AEEA-CF1EF0C5D19F}" destId="{9918D5B1-9404-4560-9544-659100577D92}" srcOrd="2" destOrd="0" presId="urn:microsoft.com/office/officeart/2005/8/layout/arrow2"/>
    <dgm:cxn modelId="{E7378348-7FEC-4BE4-831B-DA2C378C73B9}" type="presParOf" srcId="{4495AAFA-0DB9-4539-AEEA-CF1EF0C5D19F}" destId="{C5BE7F6A-5AFC-4358-A9F9-907E80FA4B3C}" srcOrd="3" destOrd="0" presId="urn:microsoft.com/office/officeart/2005/8/layout/arrow2"/>
    <dgm:cxn modelId="{E352FFE4-A6D9-4E1E-B5A1-32BADB50556C}" type="presParOf" srcId="{4495AAFA-0DB9-4539-AEEA-CF1EF0C5D19F}" destId="{2F5BA8EB-878E-439F-AA70-7AFA5ACA5F35}" srcOrd="4" destOrd="0" presId="urn:microsoft.com/office/officeart/2005/8/layout/arrow2"/>
    <dgm:cxn modelId="{24F24AFB-3429-45A2-8B36-D30A79DF2224}" type="presParOf" srcId="{4495AAFA-0DB9-4539-AEEA-CF1EF0C5D19F}" destId="{BA950ED4-C34B-4CC8-B7C6-DEC0210BA94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7E1B8-0B49-4F47-B8AB-5844876D775D}">
      <dsp:nvSpPr>
        <dsp:cNvPr id="0" name=""/>
        <dsp:cNvSpPr/>
      </dsp:nvSpPr>
      <dsp:spPr>
        <a:xfrm rot="10800000">
          <a:off x="1549088" y="27576"/>
          <a:ext cx="5131078" cy="9743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66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Стратегия и программа развития экспортной деятельности Республики Алтай 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(инструменты 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1,2,4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)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 rot="10800000">
        <a:off x="1792678" y="27576"/>
        <a:ext cx="4887488" cy="974359"/>
      </dsp:txXfrm>
    </dsp:sp>
    <dsp:sp modelId="{ACFEC18B-E43A-4CE4-94FC-CF5CBFC02DE5}">
      <dsp:nvSpPr>
        <dsp:cNvPr id="0" name=""/>
        <dsp:cNvSpPr/>
      </dsp:nvSpPr>
      <dsp:spPr>
        <a:xfrm>
          <a:off x="1048824" y="450"/>
          <a:ext cx="974359" cy="97435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DB4F4D-2378-4CF5-8A9D-39EB0CC404F1}">
      <dsp:nvSpPr>
        <dsp:cNvPr id="0" name=""/>
        <dsp:cNvSpPr/>
      </dsp:nvSpPr>
      <dsp:spPr>
        <a:xfrm rot="10800000">
          <a:off x="1536004" y="1265662"/>
          <a:ext cx="5131078" cy="9743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66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Продвижение региона на зарубежных рынках и популяризация экспортной деятельности </a:t>
          </a: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(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инструмент 7)</a:t>
          </a:r>
          <a:endParaRPr lang="ru-RU" sz="1800" kern="1200" dirty="0">
            <a:solidFill>
              <a:schemeClr val="accent2">
                <a:lumMod val="50000"/>
              </a:schemeClr>
            </a:solidFill>
            <a:latin typeface="Calibri"/>
            <a:ea typeface="+mn-ea"/>
            <a:cs typeface="+mn-cs"/>
          </a:endParaRPr>
        </a:p>
      </dsp:txBody>
      <dsp:txXfrm rot="10800000">
        <a:off x="1779594" y="1265662"/>
        <a:ext cx="4887488" cy="974359"/>
      </dsp:txXfrm>
    </dsp:sp>
    <dsp:sp modelId="{8FF9A737-112B-443F-ACE0-6FD8D6868200}">
      <dsp:nvSpPr>
        <dsp:cNvPr id="0" name=""/>
        <dsp:cNvSpPr/>
      </dsp:nvSpPr>
      <dsp:spPr>
        <a:xfrm>
          <a:off x="1048824" y="1265662"/>
          <a:ext cx="974359" cy="97435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A4666A-D0FA-4E83-B74C-F49E554B56AA}">
      <dsp:nvSpPr>
        <dsp:cNvPr id="0" name=""/>
        <dsp:cNvSpPr/>
      </dsp:nvSpPr>
      <dsp:spPr>
        <a:xfrm rot="10800000">
          <a:off x="1536004" y="2530875"/>
          <a:ext cx="5131078" cy="9743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665" tIns="137160" rIns="256032" bIns="137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b="1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Создание управленческой команды по развитию экспорта, подготовка кадров 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(инструменты 3,5,8,)</a:t>
          </a:r>
          <a:endParaRPr lang="ru-RU" sz="1800" kern="1200" dirty="0">
            <a:solidFill>
              <a:schemeClr val="accent2">
                <a:lumMod val="50000"/>
              </a:schemeClr>
            </a:solidFill>
            <a:latin typeface="Calibri"/>
            <a:ea typeface="+mn-ea"/>
            <a:cs typeface="+mn-cs"/>
          </a:endParaRPr>
        </a:p>
      </dsp:txBody>
      <dsp:txXfrm rot="10800000">
        <a:off x="1779594" y="2530875"/>
        <a:ext cx="4887488" cy="974359"/>
      </dsp:txXfrm>
    </dsp:sp>
    <dsp:sp modelId="{DD7C2EA3-3D9A-4099-B023-FD6AD2657E90}">
      <dsp:nvSpPr>
        <dsp:cNvPr id="0" name=""/>
        <dsp:cNvSpPr/>
      </dsp:nvSpPr>
      <dsp:spPr>
        <a:xfrm>
          <a:off x="1048824" y="2530875"/>
          <a:ext cx="974359" cy="97435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428E8D-13FD-409A-A6A0-531956BA3D4D}">
      <dsp:nvSpPr>
        <dsp:cNvPr id="0" name=""/>
        <dsp:cNvSpPr/>
      </dsp:nvSpPr>
      <dsp:spPr>
        <a:xfrm rot="10800000">
          <a:off x="1525177" y="3796538"/>
          <a:ext cx="5131078" cy="9743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66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Мероприятия АНО </a:t>
          </a: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«Центр поддержки </a:t>
          </a: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экспорта Республики Алтай»</a:t>
          </a:r>
          <a:endParaRPr lang="ru-RU" sz="1800" b="1" kern="1200" dirty="0" smtClean="0">
            <a:solidFill>
              <a:schemeClr val="accent2">
                <a:lumMod val="50000"/>
              </a:schemeClr>
            </a:solidFill>
            <a:latin typeface="Calibri"/>
            <a:ea typeface="+mn-ea"/>
            <a:cs typeface="+mn-c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(инструменты 6, 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9-15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Calibri"/>
              <a:ea typeface="+mn-ea"/>
              <a:cs typeface="+mn-cs"/>
            </a:rPr>
            <a:t>)</a:t>
          </a:r>
          <a:endParaRPr lang="ru-RU" sz="1800" kern="1200" dirty="0">
            <a:solidFill>
              <a:schemeClr val="accent2">
                <a:lumMod val="50000"/>
              </a:schemeClr>
            </a:solidFill>
            <a:latin typeface="Calibri"/>
            <a:ea typeface="+mn-ea"/>
            <a:cs typeface="+mn-cs"/>
          </a:endParaRPr>
        </a:p>
      </dsp:txBody>
      <dsp:txXfrm rot="10800000">
        <a:off x="1768767" y="3796538"/>
        <a:ext cx="4887488" cy="974359"/>
      </dsp:txXfrm>
    </dsp:sp>
    <dsp:sp modelId="{93B57448-F6F5-4818-AE53-24E70E3CB97F}">
      <dsp:nvSpPr>
        <dsp:cNvPr id="0" name=""/>
        <dsp:cNvSpPr/>
      </dsp:nvSpPr>
      <dsp:spPr>
        <a:xfrm>
          <a:off x="1048824" y="3796088"/>
          <a:ext cx="974359" cy="97435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FBCE9-F34A-44C1-BE1B-EA482369482D}">
      <dsp:nvSpPr>
        <dsp:cNvPr id="0" name=""/>
        <dsp:cNvSpPr/>
      </dsp:nvSpPr>
      <dsp:spPr>
        <a:xfrm>
          <a:off x="-72160" y="0"/>
          <a:ext cx="4247928" cy="265495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B419D-84F6-4653-87C7-3AE14FC47DC3}">
      <dsp:nvSpPr>
        <dsp:cNvPr id="0" name=""/>
        <dsp:cNvSpPr/>
      </dsp:nvSpPr>
      <dsp:spPr>
        <a:xfrm>
          <a:off x="467326" y="1832449"/>
          <a:ext cx="110446" cy="110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01C93-E40A-4C09-B85F-66DC6BE05B49}">
      <dsp:nvSpPr>
        <dsp:cNvPr id="0" name=""/>
        <dsp:cNvSpPr/>
      </dsp:nvSpPr>
      <dsp:spPr>
        <a:xfrm>
          <a:off x="395547" y="1887673"/>
          <a:ext cx="2117141" cy="76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23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</a:rPr>
            <a:t>6 ИНСТРУМЕНТОВ</a:t>
          </a:r>
          <a:endParaRPr lang="ru-RU" sz="1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95547" y="1887673"/>
        <a:ext cx="2117141" cy="767281"/>
      </dsp:txXfrm>
    </dsp:sp>
    <dsp:sp modelId="{9918D5B1-9404-4560-9544-659100577D92}">
      <dsp:nvSpPr>
        <dsp:cNvPr id="0" name=""/>
        <dsp:cNvSpPr/>
      </dsp:nvSpPr>
      <dsp:spPr>
        <a:xfrm>
          <a:off x="1442226" y="1110833"/>
          <a:ext cx="199652" cy="199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E7F6A-5AFC-4358-A9F9-907E80FA4B3C}">
      <dsp:nvSpPr>
        <dsp:cNvPr id="0" name=""/>
        <dsp:cNvSpPr/>
      </dsp:nvSpPr>
      <dsp:spPr>
        <a:xfrm>
          <a:off x="1518726" y="1312792"/>
          <a:ext cx="2137203" cy="436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79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</a:rPr>
            <a:t>13</a:t>
          </a: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</a:rPr>
            <a:t> ИНСТРУМЕНТОВ</a:t>
          </a:r>
          <a:endParaRPr lang="ru-RU" sz="1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518726" y="1312792"/>
        <a:ext cx="2137203" cy="436567"/>
      </dsp:txXfrm>
    </dsp:sp>
    <dsp:sp modelId="{2F5BA8EB-878E-439F-AA70-7AFA5ACA5F35}">
      <dsp:nvSpPr>
        <dsp:cNvPr id="0" name=""/>
        <dsp:cNvSpPr/>
      </dsp:nvSpPr>
      <dsp:spPr>
        <a:xfrm>
          <a:off x="2614654" y="671703"/>
          <a:ext cx="276115" cy="2761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50ED4-C34B-4CC8-B7C6-DEC0210BA942}">
      <dsp:nvSpPr>
        <dsp:cNvPr id="0" name=""/>
        <dsp:cNvSpPr/>
      </dsp:nvSpPr>
      <dsp:spPr>
        <a:xfrm>
          <a:off x="2165784" y="831267"/>
          <a:ext cx="2193358" cy="324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30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165784" y="831267"/>
        <a:ext cx="2193358" cy="324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41F69CA3-67F4-4EFC-BF18-7AE735DE33D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61362759-809E-412D-ABC0-3BB196B90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60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97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31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7653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701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0410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747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30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83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2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1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29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4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33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4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20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5D6C-6922-412F-9E40-2267A90B681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B7B202-C3BD-49F2-8351-F2E291CB1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6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7344" y="160466"/>
            <a:ext cx="6625748" cy="491170"/>
          </a:xfrm>
        </p:spPr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РЕГИОНАЛЬНЫЙ </a:t>
            </a:r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ЭКСПОРТНЫЙ СТАНДАРТ</a:t>
            </a:r>
            <a:endParaRPr lang="ru-RU" sz="2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5859" y="678531"/>
            <a:ext cx="10352616" cy="5313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Национальный проект </a:t>
            </a:r>
            <a:r>
              <a:rPr lang="ru-RU" sz="2000" dirty="0"/>
              <a:t>«Международная кооперация и экспорт»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747368404"/>
              </p:ext>
            </p:extLst>
          </p:nvPr>
        </p:nvGraphicFramePr>
        <p:xfrm>
          <a:off x="-517600" y="1335847"/>
          <a:ext cx="7715907" cy="4770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6302118" y="4626633"/>
            <a:ext cx="4737225" cy="1870998"/>
          </a:xfrm>
          <a:prstGeom prst="rect">
            <a:avLst/>
          </a:prstGeom>
          <a:gradFill>
            <a:gsLst>
              <a:gs pos="43216">
                <a:srgbClr val="D2F0FA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33259" y="4787895"/>
            <a:ext cx="2691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ИНСТРУМЕНТОВ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ВНЕДРЕНО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56447" y="5697136"/>
            <a:ext cx="4489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выполнение - 108%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76161" y="4702648"/>
            <a:ext cx="10855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14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8" name="Схема 27"/>
          <p:cNvGraphicFramePr/>
          <p:nvPr>
            <p:extLst>
              <p:ext uri="{D42A27DB-BD31-4B8C-83A1-F6EECF244321}">
                <p14:modId xmlns:p14="http://schemas.microsoft.com/office/powerpoint/2010/main" val="637192585"/>
              </p:ext>
            </p:extLst>
          </p:nvPr>
        </p:nvGraphicFramePr>
        <p:xfrm>
          <a:off x="6371493" y="1921705"/>
          <a:ext cx="4286982" cy="265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144844" y="342235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2022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98307" y="2634333"/>
            <a:ext cx="8451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2023</a:t>
            </a:r>
            <a:endParaRPr lang="ru-RU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10600" y="2045892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2024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57300" y="2695100"/>
            <a:ext cx="19976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15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ИНСТРУМЕНТОВ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3049</TotalTime>
  <Words>80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Аспект</vt:lpstr>
      <vt:lpstr>РЕГИОНАЛЬНЫЙ ЭКСПОРТНЫЙ СТАНДАРТ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внешнеэкономической  деятельности  в Республике Алтай  в 2022 году»</dc:title>
  <dc:creator>Минэкономразвития РА</dc:creator>
  <cp:lastModifiedBy>Минэкономразвития РА</cp:lastModifiedBy>
  <cp:revision>148</cp:revision>
  <cp:lastPrinted>2023-12-19T08:08:31Z</cp:lastPrinted>
  <dcterms:created xsi:type="dcterms:W3CDTF">2022-11-28T14:40:57Z</dcterms:created>
  <dcterms:modified xsi:type="dcterms:W3CDTF">2023-12-19T08:13:43Z</dcterms:modified>
</cp:coreProperties>
</file>